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美味ニッポン味わい紀行抽選会100人用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賞味期間：120日(残日数40日以上) ※目録商品を除く 【特賞】九州産 うなぎの蒲焼280ｇ(目録)・・・30日間(冷凍) </a:t>
            </a:r>
            <a:endParaRPr lang="en-US" altLang="ja"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・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Ａ4判ＰＯＰ1枚(スタンド式セルケース入) ・目録封筒1部 ・商品交換用ハガキ1枚 (有効期間：納品後約180日間) ・個人情報保護シール1枚 ・商品の説明テキスト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100人用の、日本全国の美味しいものを厳選して集めた、何かしらが必ず当たる抽選会セット。くじやくじ箱等の付属品もセットのため、届いたその場からすぐに利用可能です。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2026-06-23T02:46:47Z</dcterms:modified>
</cp:coreProperties>
</file>