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みんななかよし たべっ子どうぶつ抽選会30人用 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賞味期間：180日(残日数60日以上) 【特賞】たべっ子どうぶつバター味 6パック・・・180日間(常温) 【1等】たべっ子どうぶつバター味 5連・・・180日間(常温) 【2等】たべっ子どうぶつバター味 箱入り・・・240日間(常温) 【3等】たべっ子どうぶつバター味 ミニパック ・・・180日間(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常温)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30人用の、子供も大人もみんな大好き「たべっ子どうぶつ」が必ず当たる抽選会セット。くじやくじ箱等の付属品もセットのため、届いたその場からすぐにイベント等で利用可能です。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Office PowerPoint</Application>
  <PresentationFormat>画面に合わせる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2026-06-23T02:00:34Z</dcterms:modified>
</cp:coreProperties>
</file>