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3" d="100"/>
          <a:sy n="83" d="100"/>
        </p:scale>
        <p:origin x="15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激落ちくん ナチュラルクリーニング抽選会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30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人用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キット内容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【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特賞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激落ちくんナチュクリ生活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点セット・・・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激落ちくん ナチュクリ生活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点セット・・・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激落ちくん ナチュクリお手軽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点セット・・・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【3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激落ちくん セスキのウェットシート・・・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【4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激落ちくん 重曹メラミンクリーナー・・・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22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本 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&lt;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付属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&gt;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抽選くじ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×30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、くじ明細書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、抽選箱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、告知用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A4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カード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×1 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賞品の内容・仕様は画像と異なる場合があります。あらかじめご了承ください。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30</a:t>
            </a:r>
            <a:r>
              <a:rPr lang="ja-JP" altLang="en-US" sz="1600" dirty="0"/>
              <a:t>人用の、自然由来成分で汚れをしっかり落としてくれる「激落ちくん」シリーズの商品が必ず当たる抽選会セット。クジもクジ箱もセットなため、届いたその場からすぐに利用可能です。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5C3C7702-54CE-66A5-7E96-381DF3E47D6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24120" y="1385526"/>
            <a:ext cx="3597106" cy="3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772</TotalTime>
  <Words>189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253</cp:revision>
  <cp:lastPrinted>2021-07-20T08:57:41Z</cp:lastPrinted>
  <dcterms:created xsi:type="dcterms:W3CDTF">2021-06-21T09:41:39Z</dcterms:created>
  <dcterms:modified xsi:type="dcterms:W3CDTF">2024-11-20T01:31:44Z</dcterms:modified>
</cp:coreProperties>
</file>