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激落ちくん ナチュラルクリーニング抽選会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激落ちくんナチュクリ生活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ナチュクリ生活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ナチュクリお手軽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セスキのウェットシート・・・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重曹メラミンクリーナー・・・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賞品の内容・仕様は画像と異なる場合があります。あらかじめご了承ください。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50</a:t>
            </a:r>
            <a:r>
              <a:rPr lang="ja-JP" altLang="en-US" sz="1600" dirty="0"/>
              <a:t>人用の、自然由来成分で汚れをしっかり落としてくれる「激落ちくん」シリーズの商品が必ず当たる抽選会セット。クジもクジ箱もセットなため、届いたその場からすぐに利用可能です。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B7C5D560-B368-E21E-C34E-A2D1A50D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7820"/>
            <a:ext cx="3550293" cy="355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1190</TotalTime>
  <Words>189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269</cp:revision>
  <cp:lastPrinted>2021-07-20T08:57:41Z</cp:lastPrinted>
  <dcterms:created xsi:type="dcterms:W3CDTF">2021-06-21T09:41:39Z</dcterms:created>
  <dcterms:modified xsi:type="dcterms:W3CDTF">2024-11-20T08:29:27Z</dcterms:modified>
</cp:coreProperties>
</file>