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らららランドリー抽選会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アリエール ジェルボール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クリアリキッド部屋干し用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クリアリキッド部屋干し用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25g 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ナノックス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One10g 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ダウニー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賞品の内容・デザインは画像と異なる場合があります。あらかじめご了承ください。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</a:t>
            </a:r>
            <a:r>
              <a:rPr lang="ja-JP" altLang="en-US" sz="1600" dirty="0"/>
              <a:t>人用の、洗濯用洗剤アリエールやトップ、また柔軟剤のダウニーが当たる抽選会セット。くじやくじ箱等の付属品もセットのため、届いたその場からすぐにイベントで利用可能です。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1B265D3D-FEC6-16D9-DCBA-A617998973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3" y="139257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173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2024-11-20T07:35:52Z</dcterms:modified>
</cp:coreProperties>
</file>