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らららランドリー抽選会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アリエール ジェルボール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4D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クリアリキッド部屋干し用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クリアリキッド部屋干し用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25g 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トップ ナノックス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One10g 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ダウニー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賞品の内容・デザインは画像と異なる場合があります。あらかじめご了承ください。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100</a:t>
            </a:r>
            <a:r>
              <a:rPr lang="ja-JP" altLang="en-US" sz="1600" dirty="0"/>
              <a:t>人用の、洗濯用洗剤アリエールやトップ、また柔軟剤のダウニーが当たる抽選会セット。くじやくじ箱等の付属品もセットのため、届いたその場からすぐにイベントで利用可能です。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8DEFDFE-AE46-AB9F-B86E-4548DD1A03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09625"/>
            <a:ext cx="3562423" cy="356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172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2024-11-19T07:37:34Z</dcterms:modified>
</cp:coreProperties>
</file>