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ピカピカお掃除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ハウスクリーン抽選会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ハウスクリーン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ハウスクリーン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花王 クイックルワイパーハンディ・・・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セスキの激落ちくんシートフローリング用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ピカ王ミニ・・・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賞品の内容・仕様は画像と異なる場合があります。あらかじめご了承ください。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30</a:t>
            </a:r>
            <a:r>
              <a:rPr lang="ja-JP" altLang="en-US" sz="1600" dirty="0"/>
              <a:t>人用の、お掃除</a:t>
            </a:r>
            <a:r>
              <a:rPr lang="en-US" altLang="ja-JP" sz="1600" dirty="0"/>
              <a:t>4</a:t>
            </a:r>
            <a:r>
              <a:rPr lang="ja-JP" altLang="en-US" sz="1600" dirty="0"/>
              <a:t>点セットからピカ王ミニまで、掃除用グッズが必ず当たる抽選会セット。くじやくじ箱等の付属品もセットのため、届いたその場からすぐにイベントで利用可能です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86F4318C-D973-E1DA-084B-417C4AA2C2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6549"/>
            <a:ext cx="3587911" cy="358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1192</TotalTime>
  <Words>175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2024-11-19T08:03:01Z</dcterms:modified>
</cp:coreProperties>
</file>