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うまい棒つかみどり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サイズ：ボックス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25×25×30cm 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取出口：直径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9.7cm)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残日数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日以上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うまい棒アソート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・ボックス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・お持ち帰り袋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×50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大人から子供までみんな大好き「うまい棒」のつかみどりができる</a:t>
            </a:r>
            <a:r>
              <a:rPr lang="en-US" altLang="ja-JP" sz="1600" dirty="0"/>
              <a:t>50</a:t>
            </a:r>
            <a:r>
              <a:rPr lang="ja-JP" altLang="en-US" sz="1600" dirty="0"/>
              <a:t>人用のキットです。うまい棒はもちろん、ボックスやお持ち帰り袋も付属のため、届いたその場から利用可能です。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B1127ACE-3877-1505-1F8E-6077CAA56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71" y="1359188"/>
            <a:ext cx="3662951" cy="366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113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2024-07-25T04:07:14Z</dcterms:modified>
</cp:coreProperties>
</file>