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7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金のガラポン抽選器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球用</a:t>
            </a:r>
            <a:endParaRPr lang="en-US" altLang="zh-CN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29×17×28cm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抽選球は付属しておりません。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ゴールドカラーの存在感がとっても目立ってイベントやキャンペーンを盛り上げること間違いなしな、</a:t>
            </a:r>
            <a:r>
              <a:rPr lang="en-US" altLang="ja-JP" sz="1600" dirty="0"/>
              <a:t>500</a:t>
            </a:r>
            <a:r>
              <a:rPr lang="ja-JP" altLang="en-US" sz="1600" dirty="0"/>
              <a:t>球用のガラポン抽選器。別売りの抽選球やベルと共にご活用ください。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2DD87FF4-37ED-ABF0-09E3-7F1D87C20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67" y="1323618"/>
            <a:ext cx="3693774" cy="3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2024-07-25T04:07:14Z</dcterms:modified>
</cp:coreProperties>
</file>