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おさんぽコロコロバルーン30個セット</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PVC・ポリエチレン</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組み立て時／約30×20×30cm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ポリ袋入り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&lt;セット内容&gt; おさんぽコロコロバルーンアソート×30 ハンドポンプ×1 ※バルーンの種類は画像と異なる場合があります。</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小さなお子様の心をぎゅっと掴んで離さないキュートなアニマルデザインのおさんぽコロコロバルーン。空気で膨らませて車輪を取り付けるだけで完成するため誰でも簡単に組み立て可能。</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