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ピンゴルフ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樹脂 ボール／ポリプロピレン パター／グラスファイバー・ポリプロピレン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サイズ：本体部分／約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35×54×6cm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マット／幅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27cm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パター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組み立て時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／全長約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本体一式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・パター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ボール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×10(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白・黄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・取扱説明書 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形アルカリ乾電池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電池ボックスを開けるプラスドライバーを別途ご用意ください。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ルーレットのようにカップを回転させられるため、ゴルフ経験者でも難しく、お子様でも楽しめるパターゴルフセットです。販促イベントやキャンペーンで盛り上がること間違いなし！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AC2B43B-849C-BD51-708F-39DB44D628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760" y="1404247"/>
            <a:ext cx="3625509" cy="36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</TotalTime>
  <Words>137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2024-07-25T04:07:16Z</dcterms:modified>
</cp:coreProperties>
</file>