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国産 ひのきの香り抽選会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人用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キット内容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【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特賞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ひのきボールの詰合せ・・・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ひのきグラス・・・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今治たおるとひのきボール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個組・・・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ひのき湯のかおり入浴料・・・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抽選くじ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×30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、抽選箱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、くじ明細書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、告知用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賞品の内容・仕様は予告なく変更となる場合がございます。あらかじめご了承ください。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30</a:t>
            </a:r>
            <a:r>
              <a:rPr lang="ja-JP" altLang="en-US" sz="1600" dirty="0"/>
              <a:t>人用のひのきをテーマにした抽選会セット。ひのきボールやひのきグラス、ひのき湯の入浴剤などが当たります。抽選くじやくじ箱なども付属しており、届いたその場から抽選会が可能！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9D11D6B5-3607-E712-5B9E-CC132055F0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98224"/>
            <a:ext cx="3584408" cy="358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1034</TotalTime>
  <Words>164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267</cp:revision>
  <cp:lastPrinted>2021-07-20T08:57:41Z</cp:lastPrinted>
  <dcterms:created xsi:type="dcterms:W3CDTF">2021-06-21T09:41:39Z</dcterms:created>
  <dcterms:modified xsi:type="dcterms:W3CDTF">2024-12-10T05:24:50Z</dcterms:modified>
</cp:coreProperties>
</file>