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国産ひのきの香り抽選会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ひのきボールの詰合せ・・・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ひのきグラス・・・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今治たおるとひのきボール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個組・・・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ひのき湯のかおり入浴料・・・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賞品の内容・仕様は予告なく変更となる場合がございます。あらかじめご了承ください。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</a:t>
            </a:r>
            <a:r>
              <a:rPr lang="ja-JP" altLang="en-US" sz="1600" dirty="0"/>
              <a:t>人用のひのきをテーマにした抽選会セット。ひのきボールやひのきグラス、ひのき湯の入浴剤などが当たります。抽選くじやくじ箱なども付属しており、届いたその場から抽選会が可能！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0DF5F2B3-6F89-DC61-5DE1-806AA43CE5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10" y="1375090"/>
            <a:ext cx="3722957" cy="372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</TotalTime>
  <Words>164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2024-12-10T05:07:34Z</dcterms:modified>
</cp:coreProperties>
</file>