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おいしく贅沢 レトルトカレー抽選会30人用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&lt;キット内容&gt;【特賞】兵庫 「三田屋総本家」 三種のカレーギフト6食セット(ビーフ×2・ポーク×2・チキン×2)・・・1本 【1等】佐賀「大正屋 椎葉山荘」監修 佐賀牛&amp;ありた鶏カレー 3食セット・・・1本 【2等】福岡 博多The伽哩 2食セット・・・1本 【3等】名古屋本家赤からカレー(中辛)・・・2本 【4等】Hachi たっぷりビーフカレー (中辛)・・・25本 &lt;付属&gt; 抽選くじ×30、抽選箱×1、くじ明細書×1、告知用A4カード×1 ※賞品の内容・仕様は画像と異なる場合があります。あらかじめご了承ください。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特賞の三田屋総本家のカレー6食セットから、4等のHachiたぷりビーフカレーまで、レトルトカレーが必ず当たる、30人用の抽選会セット。抽選くじや抽選箱等も同梱しております。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