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フリープラン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W148×H105mm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備考：ケースにパッド印刷（印刷寸法：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W65×H15mm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透明のペットケースはくりぬきになっているので、用紙をケースから外さなくても、自由にメモを書き込めます。前後</a:t>
            </a:r>
            <a:r>
              <a:rPr lang="en-US" altLang="ja-JP" sz="1400" dirty="0"/>
              <a:t>1</a:t>
            </a:r>
            <a:r>
              <a:rPr lang="ja-JP" altLang="en-US" sz="1400" dirty="0"/>
              <a:t>ヶ月の日付もひと目で確認できるので、スケジュール調整をする際に便利です。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D90063E2-03DF-E461-77DB-DCB87CC25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4" y="141505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1597</TotalTime>
  <Words>125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304</cp:revision>
  <cp:lastPrinted>2021-07-20T08:57:41Z</cp:lastPrinted>
  <dcterms:created xsi:type="dcterms:W3CDTF">2021-06-21T09:41:39Z</dcterms:created>
  <dcterms:modified xsi:type="dcterms:W3CDTF">2024-07-25T04:07:18Z</dcterms:modified>
</cp:coreProperties>
</file>