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システムボード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W179×H125mm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備考：ケースにパッド印刷（印刷寸法：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デスクを少しでも広く有効利用することができる。奥行きのスペースを取らない、組み立て式のスタンドカレンダー。</a:t>
            </a:r>
            <a:r>
              <a:rPr lang="en-US" altLang="ja-JP" sz="1400" dirty="0"/>
              <a:t>2</a:t>
            </a:r>
            <a:r>
              <a:rPr lang="ja-JP" altLang="en-US" sz="1400" dirty="0"/>
              <a:t>ヶ月先までの日付もひと目で確認できて、スケジュール調整時に重宝します。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DD4F854-7D7A-BC0F-A202-4C95D5177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3" y="1422052"/>
            <a:ext cx="3519386" cy="35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</TotalTime>
  <Words>119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305</cp:revision>
  <cp:lastPrinted>2021-07-20T08:57:41Z</cp:lastPrinted>
  <dcterms:created xsi:type="dcterms:W3CDTF">2021-06-21T09:41:39Z</dcterms:created>
  <dcterms:modified xsi:type="dcterms:W3CDTF">2024-07-25T04:07:18Z</dcterms:modified>
</cp:coreProperties>
</file>