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ミニメイト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W90×H95mm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袋入りセット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備考：ケースにパッド印刷（印刷寸法：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W70×H12mm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正方形に近いコンパクトサイズの組み立て式スタンドカレンダー。奥行きのスペースを取らず、デスクを少しでも広く有効利用できます。小さくて手渡ししやすいので、年末のご挨拶用に最適です。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E1035EDA-8B80-46A1-D4D3-DDF3B0530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452" y="1391839"/>
            <a:ext cx="3543670" cy="354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1822</TotalTime>
  <Words>114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324</cp:revision>
  <cp:lastPrinted>2021-07-20T08:57:41Z</cp:lastPrinted>
  <dcterms:created xsi:type="dcterms:W3CDTF">2021-06-21T09:41:39Z</dcterms:created>
  <dcterms:modified xsi:type="dcterms:W3CDTF">2024-07-25T04:07:19Z</dcterms:modified>
</cp:coreProperties>
</file>