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2" d="100"/>
          <a:sy n="102" d="100"/>
        </p:scale>
        <p:origin x="504" y="-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デスクメイト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素材：マットコート紙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枚（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W129×H127mm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OP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袋入りセット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備考：ケースにパッド印刷（印刷寸法：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W85×H13mm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以内）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4785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/>
            <a:r>
              <a:rPr lang="ja-JP" altLang="en-US" sz="1400" dirty="0"/>
              <a:t>省スペースで使用できて、デスクにしっくり溶け込む。正方形タイプの組み立て式スタンドカレンダーです。シンプルなデザインなので、ビジネスシーンにもぴったり。年末のご挨拶用に最適です。</a:t>
            </a:r>
            <a:r>
              <a:rPr lang="en-US" altLang="ja-JP" sz="1400" dirty="0"/>
              <a:t>※</a:t>
            </a:r>
            <a:r>
              <a:rPr lang="ja-JP" altLang="en-US" sz="1400" dirty="0"/>
              <a:t>掲載している価格は、</a:t>
            </a:r>
            <a:r>
              <a:rPr lang="en-US" altLang="ja-JP" sz="1400" dirty="0"/>
              <a:t>100</a:t>
            </a:r>
            <a:r>
              <a:rPr lang="ja-JP" altLang="en-US" sz="1400" dirty="0"/>
              <a:t>冊の場合の</a:t>
            </a:r>
            <a:r>
              <a:rPr lang="en-US" altLang="ja-JP" sz="1400" dirty="0"/>
              <a:t>1</a:t>
            </a:r>
            <a:r>
              <a:rPr lang="ja-JP" altLang="en-US" sz="1400" dirty="0"/>
              <a:t>冊単価になります。価格については、お見積り依頼後に担当スタッフから別途ご案内いたします。 </a:t>
            </a:r>
            <a:endParaRPr lang="en-US" altLang="ja-JP" sz="14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 dirty="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94B2A6E-4B9F-DC70-5599-F624CF8C8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744" y="1422052"/>
            <a:ext cx="3540747" cy="35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627</TotalTime>
  <Words>113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237</cp:revision>
  <cp:lastPrinted>2021-07-20T08:57:41Z</cp:lastPrinted>
  <dcterms:created xsi:type="dcterms:W3CDTF">2021-06-21T09:41:39Z</dcterms:created>
  <dcterms:modified xsi:type="dcterms:W3CDTF">2024-07-25T04:07:20Z</dcterms:modified>
</cp:coreProperties>
</file>