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2" d="100"/>
          <a:sy n="102" d="100"/>
        </p:scale>
        <p:origin x="504" y="-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スタンドスケジュール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素材：マットコート紙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W180×H125mm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OP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袋入りセット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備考：スタンドに箔押し（印刷寸法：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W150×H15mm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4785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400" dirty="0"/>
              <a:t>シンプルなデザインでメモしやすい、スタンド卓上カレンダー。裏面にはスケジュール管理に便利な広いメモスペース付き。翌年</a:t>
            </a:r>
            <a:r>
              <a:rPr lang="en-US" altLang="ja-JP" sz="1400" dirty="0"/>
              <a:t>1</a:t>
            </a:r>
            <a:r>
              <a:rPr lang="ja-JP" altLang="en-US" sz="1400" dirty="0"/>
              <a:t>月分まで入っているので、年末のスケジュール調整時に重宝します。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 </a:t>
            </a:r>
            <a:endParaRPr lang="en-US" altLang="ja-JP" sz="14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8FF374D4-9FE8-0C39-17D4-DB373A6654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767" y="1378023"/>
            <a:ext cx="3560088" cy="356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660</TotalTime>
  <Words>116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239</cp:revision>
  <cp:lastPrinted>2021-07-20T08:57:41Z</cp:lastPrinted>
  <dcterms:created xsi:type="dcterms:W3CDTF">2021-06-21T09:41:39Z</dcterms:created>
  <dcterms:modified xsi:type="dcterms:W3CDTF">2024-07-25T04:07:20Z</dcterms:modified>
</cp:coreProperties>
</file>