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インデックスカレンダー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インデックスが付いた、めくりやすいスタンド卓上カレンダー。翌年</a:t>
            </a:r>
            <a:r>
              <a:rPr lang="en-US" altLang="ja-JP" sz="1400" dirty="0"/>
              <a:t>1</a:t>
            </a:r>
            <a:r>
              <a:rPr lang="ja-JP" altLang="en-US" sz="1400" dirty="0"/>
              <a:t>月分まで入っていて、年末のスケジュール管理に便利です。メモスペースが裏面に付いていて書き込みスペースも充実！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FA76656-DB87-0979-75D6-D33948CE6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60" y="1317863"/>
            <a:ext cx="3765560" cy="37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2412</TotalTime>
  <Words>112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372</cp:revision>
  <cp:lastPrinted>2021-07-20T08:57:41Z</cp:lastPrinted>
  <dcterms:created xsi:type="dcterms:W3CDTF">2021-06-21T09:41:39Z</dcterms:created>
  <dcterms:modified xsi:type="dcterms:W3CDTF">2024-07-25T04:07:21Z</dcterms:modified>
</cp:coreProperties>
</file>