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ビジネスメモ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W148×H105mm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コンパクトサイズのスタンド式卓上カレンダー。シンプルで使いやすいデザインの中に、ウサギのイラストがワンポイントで入っています。ビジネスシーンで年末のご挨拶用にご活用ください。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322AC1D2-BF8A-6765-3284-99C423613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08" y="1403516"/>
            <a:ext cx="3533978" cy="35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2258</TotalTime>
  <Words>109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358</cp:revision>
  <cp:lastPrinted>2021-07-20T08:57:41Z</cp:lastPrinted>
  <dcterms:created xsi:type="dcterms:W3CDTF">2021-06-21T09:41:39Z</dcterms:created>
  <dcterms:modified xsi:type="dcterms:W3CDTF">2024-07-25T04:07:21Z</dcterms:modified>
</cp:coreProperties>
</file>