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ミニスタンド干支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W65×H90mm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袋入りセット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備考：スタンドに箔押し（印刷寸法：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W55×H12mm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来年の干支、ウサギのかわいいイラストが毎月別デザインで入る。縦長長方形タイプのスタンド式ミニ卓上カレンダーです。手渡ししやすいサイズ感で、年末のご挨拶用ノベルティに最適です。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485584F6-FF06-A7AF-0B21-8A7820C7D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555" y="1384205"/>
            <a:ext cx="3718803" cy="371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2750</TotalTime>
  <Words>116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386</cp:revision>
  <cp:lastPrinted>2021-07-20T08:57:41Z</cp:lastPrinted>
  <dcterms:created xsi:type="dcterms:W3CDTF">2021-06-21T09:41:39Z</dcterms:created>
  <dcterms:modified xsi:type="dcterms:W3CDTF">2024-07-25T04:07:22Z</dcterms:modified>
</cp:coreProperties>
</file>