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トリプルカレンダー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W234.5×H116mm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en-US" altLang="ja-JP" sz="1400" dirty="0"/>
              <a:t>3</a:t>
            </a:r>
            <a:r>
              <a:rPr lang="ja-JP" altLang="en-US" sz="1400" dirty="0"/>
              <a:t>ヶ月分の日付が一目で確認できる、便利なスタンド式三連カレンダー。各月との間のミシン目を切り取ってめくると後月が現れます。翌年の</a:t>
            </a:r>
            <a:r>
              <a:rPr lang="en-US" altLang="ja-JP" sz="1400" dirty="0"/>
              <a:t>2</a:t>
            </a:r>
            <a:r>
              <a:rPr lang="ja-JP" altLang="en-US" sz="1400" dirty="0"/>
              <a:t>月分まで入っていて年末のスケジュール管理も楽々。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D346FFAC-3CAB-8004-B5DF-6D1D156D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15" y="1332986"/>
            <a:ext cx="3701003" cy="37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121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2024-07-25T04:07:22Z</dcterms:modified>
</cp:coreProperties>
</file>