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50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エコメイト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W180×H125mm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袋入りセット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備考：スタンドに箔押し（印刷寸法：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W150×H15mm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環境に優しいペーパーリング仕様のスタンド式卓上カレンダー。翌年の</a:t>
            </a:r>
            <a:r>
              <a:rPr lang="en-US" altLang="ja-JP" sz="1400" dirty="0"/>
              <a:t>1</a:t>
            </a:r>
            <a:r>
              <a:rPr lang="ja-JP" altLang="en-US" sz="1400" dirty="0"/>
              <a:t>月分まで入っているので、年末のスケジュール管理に便利です。名入れをして年末のご挨拶用ノベルティにご活用ください。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3B55DE76-B7FC-A4A4-FFB3-358A35E63C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120" y="1371901"/>
            <a:ext cx="3653998" cy="365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863</TotalTime>
  <Words>116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249</cp:revision>
  <cp:lastPrinted>2021-07-20T08:57:41Z</cp:lastPrinted>
  <dcterms:created xsi:type="dcterms:W3CDTF">2021-06-21T09:41:39Z</dcterms:created>
  <dcterms:modified xsi:type="dcterms:W3CDTF">2024-07-25T04:07:22Z</dcterms:modified>
</cp:coreProperties>
</file>