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干支ことわざ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来年の干支、ウサギにちなんだことわざ入りの卓上スタンドカレンダー。毎日見ることで、雑学知識が自然に身に付きます。翌年の</a:t>
            </a:r>
            <a:r>
              <a:rPr lang="en-US" altLang="ja-JP" sz="1400" dirty="0"/>
              <a:t>1</a:t>
            </a:r>
            <a:r>
              <a:rPr lang="ja-JP" altLang="en-US" sz="1400" dirty="0"/>
              <a:t>月分まで入っているので年末のスケジュール管理が楽々。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3DDB783C-00F1-76E0-BF2E-C1E63EFE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73" y="1313693"/>
            <a:ext cx="3724794" cy="37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120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2024-07-25T04:07:23Z</dcterms:modified>
</cp:coreProperties>
</file>