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ダブルカレンダー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連（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400" dirty="0"/>
              <a:t>2</a:t>
            </a:r>
            <a:r>
              <a:rPr lang="ja-JP" altLang="en-US" sz="1400" dirty="0"/>
              <a:t>ヶ月分の日付を一度に見られる、</a:t>
            </a:r>
            <a:r>
              <a:rPr lang="en-US" altLang="ja-JP" sz="1400" dirty="0"/>
              <a:t>2</a:t>
            </a:r>
            <a:r>
              <a:rPr lang="ja-JP" altLang="en-US" sz="1400" dirty="0"/>
              <a:t>連タイプのスタンド式卓上カレンダー。スケジュー管理がしやすくビジネスシーンでも人気の高いアイテムです。年末のご挨拶用ノベルティにご活用ください。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D0C4038-160C-9816-5682-47878F61F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71901"/>
            <a:ext cx="3733071" cy="37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2524</TotalTime>
  <Words>117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382</cp:revision>
  <cp:lastPrinted>2021-07-20T08:57:41Z</cp:lastPrinted>
  <dcterms:created xsi:type="dcterms:W3CDTF">2021-06-21T09:41:39Z</dcterms:created>
  <dcterms:modified xsi:type="dcterms:W3CDTF">2024-07-25T04:07:24Z</dcterms:modified>
</cp:coreProperties>
</file>