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プラリングB6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マットコート紙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12枚（W180×H125mm）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個別OP袋入り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コンパクトなB6サイズのため、デスク上などに置いておいても邪魔になりにくく、尚且つシンプルなデザインで、ひと目で日付確認が可能な卓上カレンダー。ご挨拶用等に人気です。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