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30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ペーパーケースカレンダー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W180×H128mm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袋入りセット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備考：ケースに箔押し（印刷寸法：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W150×H15mm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全てが紙で出来ている、環境に優しいスタンド式の卓上カレンダー。付属のフックを使えば壁掛けカレンダーとしても使用できます。年末のご挨拶用ノベルティとして人気の高いアイテムです。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445E9B0A-3CCC-CAD7-013D-58FA84D83E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20" y="1404880"/>
            <a:ext cx="3577752" cy="357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1347</TotalTime>
  <Words>117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296</cp:revision>
  <cp:lastPrinted>2021-07-20T08:57:41Z</cp:lastPrinted>
  <dcterms:created xsi:type="dcterms:W3CDTF">2021-06-21T09:41:39Z</dcterms:created>
  <dcterms:modified xsi:type="dcterms:W3CDTF">2024-07-25T04:07:24Z</dcterms:modified>
</cp:coreProperties>
</file>