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8" d="100"/>
          <a:sy n="98" d="100"/>
        </p:scale>
        <p:origin x="40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6603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ペーパークラフトカレンダー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素材：マットコート紙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サイズ：台紙：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A4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W210×H297mm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）、カレンダー部分：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W420×H297mm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OP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袋入りセット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備考：台紙に箔押し（印刷寸法：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W80×H12mm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以内）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4785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/>
            <a:r>
              <a:rPr lang="ja-JP" altLang="en-US" sz="1400" dirty="0"/>
              <a:t>切り取るだけで誰でも組立できる！全て紙製でかわいいウサギ型のペーパークラフトカレンダーです。小さなお子様がいるファミリー層に向けた、年末のご挨拶用ノベルティとしてご活用ください。</a:t>
            </a:r>
            <a:r>
              <a:rPr lang="en-US" altLang="ja-JP" sz="1400" dirty="0"/>
              <a:t>※</a:t>
            </a:r>
            <a:r>
              <a:rPr lang="ja-JP" altLang="en-US" sz="1400" dirty="0"/>
              <a:t>掲載している価格は、</a:t>
            </a:r>
            <a:r>
              <a:rPr lang="en-US" altLang="ja-JP" sz="1400" dirty="0"/>
              <a:t>100</a:t>
            </a:r>
            <a:r>
              <a:rPr lang="ja-JP" altLang="en-US" sz="1400" dirty="0"/>
              <a:t>冊の場合の</a:t>
            </a:r>
            <a:r>
              <a:rPr lang="en-US" altLang="ja-JP" sz="1400" dirty="0"/>
              <a:t>1</a:t>
            </a:r>
            <a:r>
              <a:rPr lang="ja-JP" altLang="en-US" sz="1400" dirty="0"/>
              <a:t>冊単価になります。価格については、お見積り依頼後に担当スタッフから別途ご案内いたします。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 dirty="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6" name="図 35">
            <a:extLst>
              <a:ext uri="{FF2B5EF4-FFF2-40B4-BE49-F238E27FC236}">
                <a16:creationId xmlns:a16="http://schemas.microsoft.com/office/drawing/2014/main" id="{31D89EF3-B7E8-D33A-C028-0EC678A1B8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680" y="1443716"/>
            <a:ext cx="3543705" cy="354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2492</TotalTime>
  <Words>129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380</cp:revision>
  <cp:lastPrinted>2021-07-20T08:57:41Z</cp:lastPrinted>
  <dcterms:created xsi:type="dcterms:W3CDTF">2021-06-21T09:41:39Z</dcterms:created>
  <dcterms:modified xsi:type="dcterms:W3CDTF">2024-07-25T04:07:25Z</dcterms:modified>
</cp:coreProperties>
</file>