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ワイドスケジュール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W210×H55mm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W150×H12mm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超横長長方形タイプで、パソコンのキーボードの後ろにコンパクトに設置できるスタンド式卓上カレンダー。メモスペースも充実していて、左上にはワンポイントで季節のイラストが入っています。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04FBA0B6-EE15-51EE-A2A8-B6AB025CD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428" y="1400822"/>
            <a:ext cx="3628933" cy="36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2339</TotalTime>
  <Words>114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366</cp:revision>
  <cp:lastPrinted>2021-07-20T08:57:41Z</cp:lastPrinted>
  <dcterms:created xsi:type="dcterms:W3CDTF">2021-06-21T09:41:39Z</dcterms:created>
  <dcterms:modified xsi:type="dcterms:W3CDTF">2024-07-25T04:07:25Z</dcterms:modified>
</cp:coreProperties>
</file>