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ペーパースタンドカレンダー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W126×H174mm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フック付きで壁掛け・卓上、</a:t>
            </a:r>
            <a:r>
              <a:rPr lang="en-US" altLang="ja-JP" sz="1400" dirty="0"/>
              <a:t>2WAY</a:t>
            </a:r>
            <a:r>
              <a:rPr lang="ja-JP" altLang="en-US" sz="1400" dirty="0"/>
              <a:t>で使える！全てが紙で出来た環境に優しいカレンダーです。縦長の長方形タイプで、壁にもデスクにもスマートに設置が可能。年末ご挨拶用にご活用ください。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9DDE8A4-D01C-21C4-F31C-F472B2C7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49824"/>
            <a:ext cx="3656350" cy="36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122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2024-07-25T04:07:26Z</dcterms:modified>
</cp:coreProperties>
</file>