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0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ノートスケジュール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素材：カレンダー部分：上質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135kg 12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枚、メモ部分：上質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70kg 20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B6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W182×H128mm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袋入りセット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備考：表紙に箔押し（印刷寸法：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W150×H15mm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03241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シンプルなデザインで機能的なノートタイプ。スケジュール張として持ち歩くことができるカレンダーです。付属の紙製スタンドに設置すれば、卓上カレンダーとして使用できます。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0" name="図 69">
            <a:extLst>
              <a:ext uri="{FF2B5EF4-FFF2-40B4-BE49-F238E27FC236}">
                <a16:creationId xmlns:a16="http://schemas.microsoft.com/office/drawing/2014/main" id="{7EE0F148-092F-7364-C061-B0D6E02E06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154" y="1347943"/>
            <a:ext cx="3713939" cy="371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1663</TotalTime>
  <Words>127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312</cp:revision>
  <cp:lastPrinted>2021-07-20T08:57:41Z</cp:lastPrinted>
  <dcterms:created xsi:type="dcterms:W3CDTF">2021-06-21T09:41:39Z</dcterms:created>
  <dcterms:modified xsi:type="dcterms:W3CDTF">2024-07-25T04:07:26Z</dcterms:modified>
</cp:coreProperties>
</file>