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98" d="100"/>
          <a:sy n="98" d="100"/>
        </p:scale>
        <p:origin x="414" y="96"/>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6603"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日本盲導犬協会カレンダー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素材：マットコート紙</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13</a:t>
            </a:r>
            <a:r>
              <a:rPr lang="ja-JP" altLang="en-US" sz="900" dirty="0">
                <a:latin typeface="Meiryo UI" panose="020B0604030504040204" pitchFamily="34" charset="-128"/>
                <a:ea typeface="Meiryo UI" panose="020B0604030504040204" pitchFamily="34" charset="-128"/>
              </a:rPr>
              <a:t>枚（</a:t>
            </a:r>
            <a:r>
              <a:rPr lang="en-US" altLang="ja-JP" sz="900" dirty="0">
                <a:latin typeface="Meiryo UI" panose="020B0604030504040204" pitchFamily="34" charset="-128"/>
                <a:ea typeface="Meiryo UI" panose="020B0604030504040204" pitchFamily="34" charset="-128"/>
              </a:rPr>
              <a:t>W180×H125mm</a:t>
            </a:r>
            <a:r>
              <a:rPr lang="ja-JP" altLang="en-US"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OP</a:t>
            </a:r>
            <a:r>
              <a:rPr lang="ja-JP" altLang="en-US" sz="900" dirty="0">
                <a:latin typeface="Meiryo UI" panose="020B0604030504040204" pitchFamily="34" charset="-128"/>
                <a:ea typeface="Meiryo UI" panose="020B0604030504040204" pitchFamily="34" charset="-128"/>
              </a:rPr>
              <a:t>袋入りセット</a:t>
            </a:r>
          </a:p>
          <a:p>
            <a:r>
              <a:rPr lang="ja-JP" altLang="en-US" sz="900" dirty="0">
                <a:latin typeface="Meiryo UI" panose="020B0604030504040204" pitchFamily="34" charset="-128"/>
                <a:ea typeface="Meiryo UI" panose="020B0604030504040204" pitchFamily="34" charset="-128"/>
              </a:rPr>
              <a:t>備考：スタンドに箔押し（印刷寸法：</a:t>
            </a:r>
            <a:r>
              <a:rPr lang="en-US" altLang="ja-JP" sz="900" dirty="0">
                <a:latin typeface="Meiryo UI" panose="020B0604030504040204" pitchFamily="34" charset="-128"/>
                <a:ea typeface="Meiryo UI" panose="020B0604030504040204" pitchFamily="34" charset="-128"/>
              </a:rPr>
              <a:t>W150×H15mm</a:t>
            </a:r>
            <a:r>
              <a:rPr lang="ja-JP" altLang="en-US" sz="900" dirty="0">
                <a:latin typeface="Meiryo UI" panose="020B0604030504040204" pitchFamily="34" charset="-128"/>
                <a:ea typeface="Meiryo UI" panose="020B0604030504040204" pitchFamily="34" charset="-128"/>
              </a:rPr>
              <a:t>以内）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47859"/>
          </a:xfrm>
          <a:prstGeom prst="rect">
            <a:avLst/>
          </a:prstGeom>
          <a:noFill/>
        </p:spPr>
        <p:txBody>
          <a:bodyPr wrap="square" lIns="0" tIns="46800" rIns="0" spcCol="360000" rtlCol="0">
            <a:spAutoFit/>
          </a:bodyPr>
          <a:lstStyle/>
          <a:p>
            <a:pPr algn="just"/>
            <a:r>
              <a:rPr lang="ja-JP" altLang="en-US" sz="1400" dirty="0"/>
              <a:t>売上の一部が日本盲導犬協会の活動資金として寄付されるスタンド式の卓上カレンダー。シンプルなデザインでメモ書きしやすく使い勝手抜群です。裏面には盲導犬の啓発活動情報を掲載しています。</a:t>
            </a:r>
            <a:r>
              <a:rPr lang="en-US" altLang="ja-JP" sz="1400" dirty="0"/>
              <a:t>※</a:t>
            </a:r>
            <a:r>
              <a:rPr lang="ja-JP" altLang="en-US" sz="1400" dirty="0"/>
              <a:t>掲載している価格は、</a:t>
            </a:r>
            <a:r>
              <a:rPr lang="en-US" altLang="ja-JP" sz="1400" dirty="0"/>
              <a:t>100</a:t>
            </a:r>
            <a:r>
              <a:rPr lang="ja-JP" altLang="en-US" sz="1400" dirty="0"/>
              <a:t>冊の場合の</a:t>
            </a:r>
            <a:r>
              <a:rPr lang="en-US" altLang="ja-JP" sz="1400" dirty="0"/>
              <a:t>1</a:t>
            </a:r>
            <a:r>
              <a:rPr lang="ja-JP" altLang="en-US" sz="1400" dirty="0"/>
              <a:t>冊単価になります。価格については、お見積り依頼後に担当スタッフから別途ご案内いたします。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dirty="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8" name="図 27">
            <a:extLst>
              <a:ext uri="{FF2B5EF4-FFF2-40B4-BE49-F238E27FC236}">
                <a16:creationId xmlns:a16="http://schemas.microsoft.com/office/drawing/2014/main" id="{7B3032E3-0415-9547-14C8-94F01AD1E88F}"/>
              </a:ext>
            </a:extLst>
          </p:cNvPr>
          <p:cNvPicPr>
            <a:picLocks noChangeAspect="1"/>
          </p:cNvPicPr>
          <p:nvPr/>
        </p:nvPicPr>
        <p:blipFill>
          <a:blip r:embed="rId5"/>
          <a:stretch>
            <a:fillRect/>
          </a:stretch>
        </p:blipFill>
        <p:spPr>
          <a:xfrm>
            <a:off x="717396" y="1465875"/>
            <a:ext cx="3560089" cy="3560089"/>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3000</TotalTime>
  <Words>124</Words>
  <Application>Microsoft Office PowerPoint</Application>
  <PresentationFormat>画面に合わせる (4:3)</PresentationFormat>
  <Paragraphs>14</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409</cp:revision>
  <cp:lastPrinted>2021-07-20T08:57:41Z</cp:lastPrinted>
  <dcterms:created xsi:type="dcterms:W3CDTF">2021-06-21T09:41:39Z</dcterms:created>
  <dcterms:modified xsi:type="dcterms:W3CDTF">2024-07-25T04:07:26Z</dcterms:modified>
</cp:coreProperties>
</file>