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4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日本骨髄バンクカレンダー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03241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裏面に骨髄バンクの啓発活動情報を掲載した、スタンド式の卓上カレンダー。売上の一部が日本骨髄バンクの活動資金として寄付されます。年末のご挨拶と啓発活動を両立できます。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3C2E2BE-3B00-0AD8-5491-9E9ED467E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811" y="1339006"/>
            <a:ext cx="3657751" cy="365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1081</TotalTime>
  <Words>121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271</cp:revision>
  <cp:lastPrinted>2021-07-20T08:57:41Z</cp:lastPrinted>
  <dcterms:created xsi:type="dcterms:W3CDTF">2021-06-21T09:41:39Z</dcterms:created>
  <dcterms:modified xsi:type="dcterms:W3CDTF">2024-07-25T04:07:27Z</dcterms:modified>
</cp:coreProperties>
</file>