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エコスケジュール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大きな文字で見やすい、環境に優しいペーパーリング仕様のカレンダー。翌年の</a:t>
            </a:r>
            <a:r>
              <a:rPr lang="en-US" altLang="ja-JP" sz="1400" dirty="0"/>
              <a:t>1</a:t>
            </a:r>
            <a:r>
              <a:rPr lang="ja-JP" altLang="en-US" sz="1400" dirty="0"/>
              <a:t>月分まで入っていて、年末のスケジュール管理も楽々。裏面には沢山書き込みる広いメモスペースが付いています。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B7B596-4459-98BC-717D-4B9FFD98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7" y="1371901"/>
            <a:ext cx="3690463" cy="36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117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319</cp:revision>
  <cp:lastPrinted>2021-07-20T08:57:41Z</cp:lastPrinted>
  <dcterms:created xsi:type="dcterms:W3CDTF">2021-06-21T09:41:39Z</dcterms:created>
  <dcterms:modified xsi:type="dcterms:W3CDTF">2024-07-25T04:07:27Z</dcterms:modified>
</cp:coreProperties>
</file>