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8" d="100"/>
          <a:sy n="98" d="100"/>
        </p:scale>
        <p:origin x="4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6603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ナチュラルエコ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素材：マットコート紙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13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枚（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W235×H115mm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）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OP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袋入りセット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備考：スタンドに箔押し（印刷寸法：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W150×H15mm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以内）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032416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/>
            <a:r>
              <a:rPr lang="ja-JP" altLang="en-US" sz="1400" dirty="0"/>
              <a:t>環境に優しいペーパーリング仕様のカレンダーです。カレンダーの右側には広いメモスペース、裏面は</a:t>
            </a:r>
            <a:r>
              <a:rPr lang="en-US" altLang="ja-JP" sz="1400" dirty="0"/>
              <a:t>To Do</a:t>
            </a:r>
            <a:r>
              <a:rPr lang="ja-JP" altLang="en-US" sz="1400" dirty="0"/>
              <a:t>リストを設けているので、スケジュール管理にとても便利です。</a:t>
            </a:r>
            <a:r>
              <a:rPr lang="en-US" altLang="ja-JP" sz="1400" dirty="0"/>
              <a:t>※</a:t>
            </a:r>
            <a:r>
              <a:rPr lang="ja-JP" altLang="en-US" sz="1400" dirty="0"/>
              <a:t>掲載している価格は、</a:t>
            </a:r>
            <a:r>
              <a:rPr lang="en-US" altLang="ja-JP" sz="1400" dirty="0"/>
              <a:t>100</a:t>
            </a:r>
            <a:r>
              <a:rPr lang="ja-JP" altLang="en-US" sz="1400" dirty="0"/>
              <a:t>冊の場合の</a:t>
            </a:r>
            <a:r>
              <a:rPr lang="en-US" altLang="ja-JP" sz="1400" dirty="0"/>
              <a:t>1</a:t>
            </a:r>
            <a:r>
              <a:rPr lang="ja-JP" altLang="en-US" sz="1400" dirty="0"/>
              <a:t>冊単価になります。価格については、お見積り依頼後に担当スタッフから別途ご案内いたします。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 dirty="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24" name="図 23">
            <a:extLst>
              <a:ext uri="{FF2B5EF4-FFF2-40B4-BE49-F238E27FC236}">
                <a16:creationId xmlns:a16="http://schemas.microsoft.com/office/drawing/2014/main" id="{2D2DB26E-C06E-190E-6225-2AE0272FE6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3333" y="1432498"/>
            <a:ext cx="3560089" cy="3560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2434</TotalTime>
  <Words>111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375</cp:revision>
  <cp:lastPrinted>2021-07-20T08:57:41Z</cp:lastPrinted>
  <dcterms:created xsi:type="dcterms:W3CDTF">2021-06-21T09:41:39Z</dcterms:created>
  <dcterms:modified xsi:type="dcterms:W3CDTF">2024-07-25T04:07:27Z</dcterms:modified>
</cp:coreProperties>
</file>