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オーバルプラン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ペーパーリング仕様で環境に優しい、楕円形のユニークなダイカットカレンダーです。沢山書き込みる裏面の広いメモスペース付きで、翌年</a:t>
            </a:r>
            <a:r>
              <a:rPr lang="en-US" altLang="ja-JP" sz="1400" dirty="0"/>
              <a:t>1</a:t>
            </a:r>
            <a:r>
              <a:rPr lang="ja-JP" altLang="en-US" sz="1400" dirty="0"/>
              <a:t>月分まで入っているので、スケジュール管理も楽々！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3B26EBB6-43CE-377B-B53D-C8C5EA3BF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48" y="139925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</TotalTime>
  <Words>113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2024-07-25T04:07:27Z</dcterms:modified>
</cp:coreProperties>
</file>