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グリーンアースカレンダー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森林環境保全に配慮して生産された木材による、森林認証紙を使った環境に優しいペーパーリング仕様の卓上カレンダー。</a:t>
            </a:r>
            <a:r>
              <a:rPr lang="en-US" altLang="ja-JP" sz="1400" dirty="0" err="1"/>
              <a:t>SDgs</a:t>
            </a:r>
            <a:r>
              <a:rPr lang="ja-JP" altLang="en-US" sz="1400" dirty="0"/>
              <a:t>に貢献できるので、年末のご挨拶用ノベルティにおススメです。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DD9ACB8F-DA9D-85FE-09B5-870014916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74" y="1325802"/>
            <a:ext cx="3738387" cy="37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2011</TotalTime>
  <Words>116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338</cp:revision>
  <cp:lastPrinted>2021-07-20T08:57:41Z</cp:lastPrinted>
  <dcterms:created xsi:type="dcterms:W3CDTF">2021-06-21T09:41:39Z</dcterms:created>
  <dcterms:modified xsi:type="dcterms:W3CDTF">2024-07-25T04:07:28Z</dcterms:modified>
</cp:coreProperties>
</file>