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シンプルカレンダー卓上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塗装工紙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13枚（W180×H125mm）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個別OP袋入り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台紙に黒を使用しているため、キリっと引き締まった印象を与え、ビジネスシーンでも使えるB6サイズの卓上カレンダー。それぞれの裏面はメモスペースもあり、使い勝手は抜群です。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