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カラフルインデックス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マットコート紙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13枚（W187×H141mm）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個別OP袋入り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カラフルな2段インデックスと配色が使い勝手の良いB6ノビサイズの卓上カレンダーです。それぞれの裏面はメモを書き込める仕様で使い勝手は抜群。ご挨拶用などにおすすめです。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