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ユニバーサルカラーカレンダー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マットコート紙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13枚（W180×H125mm）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個別OP袋入り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視覚的多様性に対応したカラーデザインが特徴の、B6サイズの卓上カレンダーです。それぞれの裏面にはメモを書き込めるスペースもあり、ビジネスシーンでも使い勝手は抜群です。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