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行事入り卓上カレンダー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マットコート紙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13枚（W128×H180mm）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個別OP袋入り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様々な行事を書き込んでいるため、見ているだけでも勉強になる卓上カレンダーです。ただ、それでもすっきりとしたデザインに収まっており、使い勝手は抜群。ご挨拶用などにおすすめ。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