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6603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卓上 ラブリーフレンズ（犬と猫）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135kg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W180×H125mm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袋入（ご希望の方には紙のし袋に変更可。別途見積り）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備考：箔押し（印刷寸法：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W120×H15mm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以内）、シルク（印刷寸法：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W150×H18mm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思わず微笑みが浮かんでしまう、可愛いワンちゃん・ネコちゃんの愛嬌いっぱいのかわいい表情が満載の卓上カレンダー。裏面には、スケジュールを書き込めるメモ欄があるのでとても実用的です。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F32A98E-316E-96D5-27A0-88F2786607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362" y="1350116"/>
            <a:ext cx="3655573" cy="365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2117</TotalTime>
  <Words>154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350</cp:revision>
  <cp:lastPrinted>2021-07-20T08:57:41Z</cp:lastPrinted>
  <dcterms:created xsi:type="dcterms:W3CDTF">2021-06-21T09:41:39Z</dcterms:created>
  <dcterms:modified xsi:type="dcterms:W3CDTF">2024-07-25T04:07:29Z</dcterms:modified>
</cp:coreProperties>
</file>