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ペールトーンカラーズ（小）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W148×H105mm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W90×H10mm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以内）、シルク（印刷寸法：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淡いペールカラーを使用して、優しく上品なデザインに仕上げた、台紙スタンド型の卓上カレンダー。デスク上に設置しても邪魔にならないミニサイズです。予定を書き込める裏面のメモ欄が機能的。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DEB14C8-7A52-AA60-9E21-07FC5FE1D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25" y="141195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2283</TotalTime>
  <Words>136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359</cp:revision>
  <cp:lastPrinted>2021-07-20T08:57:41Z</cp:lastPrinted>
  <dcterms:created xsi:type="dcterms:W3CDTF">2021-06-21T09:41:39Z</dcterms:created>
  <dcterms:modified xsi:type="dcterms:W3CDTF">2024-07-25T04:07:29Z</dcterms:modified>
</cp:coreProperties>
</file>