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卓上 ペールトーンカラーズ（大）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135kg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W180×H125mm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袋入（ご希望の方には紙のし袋に変更可。別途見積り）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備考：箔押し（印刷寸法：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W120×H15mm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以内）、シルク（印刷寸法：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W150×H18mm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上品で淡いペールカラーを取り入れた、予定書き込みスペースも広い、大きめサイズの卓上カレンダー。オフィスワーカーに重宝されるので、年末ご挨拶用ノベルティとして人気の高いアイテムです。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3C662852-DF8B-C0F4-C3A5-C43A76415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804" y="1422053"/>
            <a:ext cx="3549996" cy="354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3086</TotalTime>
  <Words>149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415</cp:revision>
  <cp:lastPrinted>2021-07-20T08:57:41Z</cp:lastPrinted>
  <dcterms:created xsi:type="dcterms:W3CDTF">2021-06-21T09:41:39Z</dcterms:created>
  <dcterms:modified xsi:type="dcterms:W3CDTF">2024-07-25T04:07:30Z</dcterms:modified>
</cp:coreProperties>
</file>