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64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卓上 花音（カノン）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W180×H125mm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袋入（ご希望の方には紙のし袋に変更可。別途見積り）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備考：箔押し（印刷寸法：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W120×H15mm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以内）、シルク（印刷寸法：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W150×H18mm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デスク上を華やかに彩る、厳選した美しいお花の写真をまとめた卓上カレンダ</a:t>
            </a:r>
            <a:r>
              <a:rPr lang="en-US" altLang="ja-JP" sz="1400" dirty="0"/>
              <a:t>―</a:t>
            </a:r>
            <a:r>
              <a:rPr lang="ja-JP" altLang="en-US" sz="1400" dirty="0"/>
              <a:t>。プロのフラワースタイリストによる、色とりどりのフラワーアレンジメントがみる人の心を豊かに癒してくれます。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669C300C-9713-46F9-7388-9451AC432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13" y="1422052"/>
            <a:ext cx="3604378" cy="360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963</TotalTime>
  <Words>152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256</cp:revision>
  <cp:lastPrinted>2021-07-20T08:57:41Z</cp:lastPrinted>
  <dcterms:created xsi:type="dcterms:W3CDTF">2021-06-21T09:41:39Z</dcterms:created>
  <dcterms:modified xsi:type="dcterms:W3CDTF">2024-07-25T04:07:30Z</dcterms:modified>
</cp:coreProperties>
</file>