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テーブルクラフト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W127×H127mm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W65×H15mm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以内）、シルク（印刷寸法：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W105×H18mm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コストを抑えて、地球環境にも優しい紙製のカレンダーです。お好みに応じて卓上使用、壁掛け使用</a:t>
            </a:r>
            <a:r>
              <a:rPr lang="en-US" altLang="ja-JP" sz="1400" dirty="0"/>
              <a:t>2WAY</a:t>
            </a:r>
            <a:r>
              <a:rPr lang="ja-JP" altLang="en-US" sz="1400" dirty="0"/>
              <a:t>で楽しめます。</a:t>
            </a:r>
            <a:r>
              <a:rPr lang="en-US" altLang="ja-JP" sz="1400" dirty="0" err="1"/>
              <a:t>SDgs</a:t>
            </a:r>
            <a:r>
              <a:rPr lang="ja-JP" altLang="en-US" sz="1400" dirty="0"/>
              <a:t>にも貢献できる、年末ご挨拶用に最適なアイテムです。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14C7CC-851A-05F3-715A-144D68463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68" y="1392466"/>
            <a:ext cx="3569208" cy="35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1053</TotalTime>
  <Words>132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2024-07-25T04:07:31Z</dcterms:modified>
</cp:coreProperties>
</file>