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スマートプランニング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 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袋入（ご希望の方には紙のし袋に変更可。別途見積り）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シンプルなデザインで使いやすい、台紙スタンド型の卓上リングカレンダー。予定を書き込めるので、クリニックや病院などの受付台設置にも最適です。名入れをして年末ご挨拶用にご活用ください。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A113E59D-D920-A21C-C4A3-4776BB98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05" y="1380759"/>
            <a:ext cx="3670165" cy="36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2461</TotalTime>
  <Words>150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377</cp:revision>
  <cp:lastPrinted>2021-07-20T08:57:41Z</cp:lastPrinted>
  <dcterms:created xsi:type="dcterms:W3CDTF">2021-06-21T09:41:39Z</dcterms:created>
  <dcterms:modified xsi:type="dcterms:W3CDTF">2024-07-25T04:07:31Z</dcterms:modified>
</cp:coreProperties>
</file>