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卓上 シンプルデイズ（六曜なし）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素材：上質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袋入（ご希望の方には紙のし袋に変更可。別途見積り）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W120×H15mm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以内）、シルク（印刷寸法：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W150×H18mm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六曜の表示が無い分だけ、書き込みできるスペースが更に拡大！ビジネスシーンにぴったりの台紙スタンド型の卓上カレンダーです。年末ご挨拶用ノベルティとして大人気のアイテムです。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093AEC1C-2BAB-8765-B2BE-63BA9EDF5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426" y="1387254"/>
            <a:ext cx="3531320" cy="353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</TotalTime>
  <Words>150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2024-07-25T04:07:31Z</dcterms:modified>
</cp:coreProperties>
</file>