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黒扇子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扇面/ポリエステル 扇骨/竹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21cm30間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親骨名入れ/1色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余計なものが一切ない黒一色のシックな扇子です。非常にシンプルながらも、だからこそ高級感があり、視覚的にも落ち着きを与えるデザインのため、洗練された大人の雰囲気を醸し出します。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